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9" r:id="rId9"/>
    <p:sldId id="263" r:id="rId10"/>
    <p:sldId id="262" r:id="rId11"/>
    <p:sldId id="267" r:id="rId12"/>
    <p:sldId id="266" r:id="rId13"/>
    <p:sldId id="271" r:id="rId14"/>
    <p:sldId id="261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0F4"/>
    <a:srgbClr val="A88FE5"/>
    <a:srgbClr val="ECB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2E27-28FD-4B76-8EB7-BD8DC2E95924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361F8-E7F3-4E31-A7B0-C1BBC94BE4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7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361F8-E7F3-4E31-A7B0-C1BBC94BE4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68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3000" y="1451648"/>
            <a:ext cx="1703995" cy="1703995"/>
            <a:chOff x="11367778" y="1685104"/>
            <a:chExt cx="1703995" cy="1703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80000">
              <a:off x="11367778" y="1685104"/>
              <a:ext cx="1703995" cy="1703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0576" y="2809742"/>
            <a:ext cx="895694" cy="895694"/>
            <a:chOff x="11160576" y="2809742"/>
            <a:chExt cx="895694" cy="895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11160576" y="2809742"/>
              <a:ext cx="895694" cy="8956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351" y="825435"/>
            <a:ext cx="3305190" cy="3305190"/>
            <a:chOff x="3201942" y="1934279"/>
            <a:chExt cx="3305190" cy="3305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0220000">
              <a:off x="3201942" y="1934279"/>
              <a:ext cx="3305190" cy="3305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112" y="4410998"/>
            <a:ext cx="11096128" cy="3301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80450" y="5858234"/>
            <a:ext cx="4428766" cy="4428766"/>
            <a:chOff x="10032110" y="5139130"/>
            <a:chExt cx="4428766" cy="44287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40000">
              <a:off x="7898264" y="2861825"/>
              <a:ext cx="8857532" cy="885753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840000">
              <a:off x="10032110" y="5139130"/>
              <a:ext cx="4428766" cy="44287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635" y="6140511"/>
            <a:ext cx="11897660" cy="1854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6124" y="7232509"/>
            <a:ext cx="2556970" cy="847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57173-E117-C11A-9F73-61333616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318B5BD-E008-2FC7-CAAB-D7D8C117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25476" r="18518" b="14951"/>
          <a:stretch/>
        </p:blipFill>
        <p:spPr>
          <a:xfrm>
            <a:off x="-76200" y="-42583"/>
            <a:ext cx="18364200" cy="1026234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A3D4D0-F9BF-0062-2519-4E60964CD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240" y="5524499"/>
            <a:ext cx="7909560" cy="36904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3F36B7-E80A-B9A5-B88C-3020382D9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39"/>
          <a:stretch/>
        </p:blipFill>
        <p:spPr>
          <a:xfrm>
            <a:off x="53340" y="2857500"/>
            <a:ext cx="9052560" cy="6233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187C34-7035-AF33-0AF4-C4C2A44F6B20}"/>
              </a:ext>
            </a:extLst>
          </p:cNvPr>
          <p:cNvSpPr txBox="1"/>
          <p:nvPr/>
        </p:nvSpPr>
        <p:spPr>
          <a:xfrm>
            <a:off x="2499360" y="178428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</a:t>
            </a:r>
            <a:r>
              <a:rPr lang="en-US" altLang="ko-KR" sz="4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40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5DB4C-83C0-94D9-756B-0EFA98A26C00}"/>
              </a:ext>
            </a:extLst>
          </p:cNvPr>
          <p:cNvSpPr txBox="1"/>
          <p:nvPr/>
        </p:nvSpPr>
        <p:spPr>
          <a:xfrm>
            <a:off x="3947160" y="178428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시골</a:t>
            </a:r>
            <a:r>
              <a:rPr lang="en-US" altLang="ko-KR" sz="4000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4000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54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E09CE-1E93-CFD2-9B15-B81EFA02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507520FF-14D6-149B-BB5F-649E24D01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1" t="26877" r="18195" b="14892"/>
          <a:stretch/>
        </p:blipFill>
        <p:spPr>
          <a:xfrm>
            <a:off x="-604372" y="0"/>
            <a:ext cx="18907612" cy="10287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4421E-E929-1ABA-83B4-6767693C8DA3}"/>
              </a:ext>
            </a:extLst>
          </p:cNvPr>
          <p:cNvSpPr txBox="1"/>
          <p:nvPr/>
        </p:nvSpPr>
        <p:spPr>
          <a:xfrm>
            <a:off x="11887200" y="2171700"/>
            <a:ext cx="3048000" cy="923330"/>
          </a:xfrm>
          <a:prstGeom prst="rect">
            <a:avLst/>
          </a:prstGeom>
          <a:solidFill>
            <a:srgbClr val="E6E0F4"/>
          </a:solidFill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London</a:t>
            </a:r>
            <a:endParaRPr lang="ko-KR" altLang="en-US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2DF4A-43C3-5F33-414E-6A5A3875D815}"/>
              </a:ext>
            </a:extLst>
          </p:cNvPr>
          <p:cNvSpPr txBox="1"/>
          <p:nvPr/>
        </p:nvSpPr>
        <p:spPr>
          <a:xfrm>
            <a:off x="2971800" y="2324100"/>
            <a:ext cx="2880360" cy="923330"/>
          </a:xfrm>
          <a:prstGeom prst="rect">
            <a:avLst/>
          </a:prstGeom>
          <a:solidFill>
            <a:srgbClr val="E6E0F4"/>
          </a:solidFill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England</a:t>
            </a:r>
            <a:endParaRPr lang="ko-KR" altLang="en-US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4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D3090-23E2-2414-086C-393339E0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ECDB541-101B-0E74-0799-29DF73BA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4" t="28102" r="11263" b="22186"/>
          <a:stretch/>
        </p:blipFill>
        <p:spPr>
          <a:xfrm>
            <a:off x="-15240" y="0"/>
            <a:ext cx="18303240" cy="10186558"/>
          </a:xfrm>
        </p:spPr>
      </p:pic>
      <p:pic>
        <p:nvPicPr>
          <p:cNvPr id="7" name="그림 6" descr="텍스트, 지도, 평면도이(가) 표시된 사진&#10;&#10;자동 생성된 설명">
            <a:extLst>
              <a:ext uri="{FF2B5EF4-FFF2-40B4-BE49-F238E27FC236}">
                <a16:creationId xmlns:a16="http://schemas.microsoft.com/office/drawing/2014/main" id="{F1EE2F10-CE1E-3A62-D31B-99557018B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r="6758"/>
          <a:stretch/>
        </p:blipFill>
        <p:spPr>
          <a:xfrm>
            <a:off x="9509760" y="2171700"/>
            <a:ext cx="8763000" cy="6380472"/>
          </a:xfrm>
          <a:prstGeom prst="rect">
            <a:avLst/>
          </a:prstGeom>
        </p:spPr>
      </p:pic>
      <p:pic>
        <p:nvPicPr>
          <p:cNvPr id="1026" name="Picture 2" descr="녕하세요 오늘은 영국의 트라팔가광장이라는 곳을 소개해드릴까 합니다. - 트라팔가광장(Trafalgar Square) 19세기 후반  영국의 영웅 넬슨제독의 트라팔가 해전의 승리… | Trafalgar square, Trafalgar square london,  London pictures">
            <a:extLst>
              <a:ext uri="{FF2B5EF4-FFF2-40B4-BE49-F238E27FC236}">
                <a16:creationId xmlns:a16="http://schemas.microsoft.com/office/drawing/2014/main" id="{FCB37490-366C-2EBB-3F04-2A392EBB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380" y="2171700"/>
            <a:ext cx="9126297" cy="638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7828-BB94-4F99-85BC-AB08E631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하늘, 스크린샷, 시계이(가) 표시된 사진&#10;&#10;자동 생성된 설명">
            <a:extLst>
              <a:ext uri="{FF2B5EF4-FFF2-40B4-BE49-F238E27FC236}">
                <a16:creationId xmlns:a16="http://schemas.microsoft.com/office/drawing/2014/main" id="{9FA9B01F-8C9C-D385-D9E7-AB1B2F77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1"/>
          </a:xfrm>
        </p:spPr>
      </p:pic>
    </p:spTree>
    <p:extLst>
      <p:ext uri="{BB962C8B-B14F-4D97-AF65-F5344CB8AC3E}">
        <p14:creationId xmlns:p14="http://schemas.microsoft.com/office/powerpoint/2010/main" val="2250788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5C690-E7FE-9641-44D7-126421B7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, 스크린샷, 그래픽, 로고이(가) 표시된 사진&#10;&#10;자동 생성된 설명">
            <a:extLst>
              <a:ext uri="{FF2B5EF4-FFF2-40B4-BE49-F238E27FC236}">
                <a16:creationId xmlns:a16="http://schemas.microsoft.com/office/drawing/2014/main" id="{827163A4-E48B-463E-2314-880B03B6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1"/>
          </a:xfrm>
        </p:spPr>
      </p:pic>
    </p:spTree>
    <p:extLst>
      <p:ext uri="{BB962C8B-B14F-4D97-AF65-F5344CB8AC3E}">
        <p14:creationId xmlns:p14="http://schemas.microsoft.com/office/powerpoint/2010/main" val="316304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D4843-3D87-CFE4-C5BC-112AF9D6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DD2B008-7340-F799-2B5B-9F202D00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4648" r="17079" b="13317"/>
          <a:stretch/>
        </p:blipFill>
        <p:spPr>
          <a:xfrm>
            <a:off x="0" y="-7620"/>
            <a:ext cx="18288000" cy="10295467"/>
          </a:xfrm>
        </p:spPr>
      </p:pic>
    </p:spTree>
    <p:extLst>
      <p:ext uri="{BB962C8B-B14F-4D97-AF65-F5344CB8AC3E}">
        <p14:creationId xmlns:p14="http://schemas.microsoft.com/office/powerpoint/2010/main" val="85369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A7B80-6C17-CC50-14B0-12A99FE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A6696D08-AA8E-2A21-AFEB-55A534AFC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t="26085" r="18413" b="13564"/>
          <a:stretch/>
        </p:blipFill>
        <p:spPr>
          <a:xfrm>
            <a:off x="0" y="-1"/>
            <a:ext cx="18135600" cy="10288465"/>
          </a:xfrm>
        </p:spPr>
      </p:pic>
    </p:spTree>
    <p:extLst>
      <p:ext uri="{BB962C8B-B14F-4D97-AF65-F5344CB8AC3E}">
        <p14:creationId xmlns:p14="http://schemas.microsoft.com/office/powerpoint/2010/main" val="11296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97725-ECAC-EF88-0B6E-2F2F0E6F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459B434-EEEE-A98C-27AC-50C8BDD2A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t="26194" r="18529" b="13831"/>
          <a:stretch/>
        </p:blipFill>
        <p:spPr>
          <a:xfrm>
            <a:off x="0" y="49485"/>
            <a:ext cx="18114504" cy="1023751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1D4602-F440-49BA-B638-68CAD653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34" y="3467100"/>
            <a:ext cx="1526305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4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0AB0A-61D1-2C83-52ED-B4C6873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B0D41A-02FC-6C56-1743-1DF3C7764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6576" r="18114" b="13162"/>
          <a:stretch/>
        </p:blipFill>
        <p:spPr>
          <a:xfrm>
            <a:off x="0" y="7620"/>
            <a:ext cx="18288000" cy="1032808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6CFF82-9A87-AF91-5A45-9ECFBD59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476500"/>
            <a:ext cx="11131797" cy="7162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64F2C4-BDB7-DA5C-5AC5-275C89EB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8" y="4466849"/>
            <a:ext cx="6385812" cy="30926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21BACC-09DD-7A7E-820B-296A13361052}"/>
              </a:ext>
            </a:extLst>
          </p:cNvPr>
          <p:cNvSpPr/>
          <p:nvPr/>
        </p:nvSpPr>
        <p:spPr>
          <a:xfrm>
            <a:off x="1981200" y="3314700"/>
            <a:ext cx="2743200" cy="533400"/>
          </a:xfrm>
          <a:prstGeom prst="rect">
            <a:avLst/>
          </a:prstGeom>
          <a:solidFill>
            <a:srgbClr val="E6E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44A785-F6A3-C648-7448-F3D2AF570FF6}"/>
              </a:ext>
            </a:extLst>
          </p:cNvPr>
          <p:cNvSpPr/>
          <p:nvPr/>
        </p:nvSpPr>
        <p:spPr>
          <a:xfrm>
            <a:off x="7040880" y="2019300"/>
            <a:ext cx="11131797" cy="807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F84D0-F73F-C523-DF81-B30FF968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5FEE0CB-38EC-565C-C551-9AF584EC3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t="24692" r="18299" b="15031"/>
          <a:stretch/>
        </p:blipFill>
        <p:spPr>
          <a:xfrm>
            <a:off x="0" y="-22861"/>
            <a:ext cx="18288000" cy="1039660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5C0F94-6981-3A45-7474-2D0B66CF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171700"/>
            <a:ext cx="10411534" cy="76882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21B50A-06EF-4C43-E121-A76286B8B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74" y="4762500"/>
            <a:ext cx="7328226" cy="29757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8D4E67E-08A6-9464-9095-5774A1CF089B}"/>
              </a:ext>
            </a:extLst>
          </p:cNvPr>
          <p:cNvSpPr/>
          <p:nvPr/>
        </p:nvSpPr>
        <p:spPr>
          <a:xfrm>
            <a:off x="1828800" y="3317240"/>
            <a:ext cx="5105400" cy="693738"/>
          </a:xfrm>
          <a:prstGeom prst="rect">
            <a:avLst/>
          </a:prstGeom>
          <a:solidFill>
            <a:srgbClr val="E6E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45E9A2-61F3-0A48-2B61-F8D722185ADC}"/>
              </a:ext>
            </a:extLst>
          </p:cNvPr>
          <p:cNvSpPr/>
          <p:nvPr/>
        </p:nvSpPr>
        <p:spPr>
          <a:xfrm>
            <a:off x="7696200" y="2019299"/>
            <a:ext cx="10591800" cy="7993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E463ABF-7A63-D779-F7A5-9835519D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t="24680" r="18227" b="15505"/>
          <a:stretch/>
        </p:blipFill>
        <p:spPr>
          <a:xfrm>
            <a:off x="15240" y="-1"/>
            <a:ext cx="18272760" cy="10237929"/>
          </a:xfr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FAFA76-AC09-4AB2-CEF4-F86E31BAC5D0}"/>
              </a:ext>
            </a:extLst>
          </p:cNvPr>
          <p:cNvSpPr/>
          <p:nvPr/>
        </p:nvSpPr>
        <p:spPr>
          <a:xfrm>
            <a:off x="8961120" y="1866900"/>
            <a:ext cx="9296400" cy="842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B424C-8643-E104-9FE7-4F3DDB16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62500"/>
            <a:ext cx="6574499" cy="37113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CF2F79-C4C6-87E3-2AC5-17B071AA3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40" y="2076176"/>
            <a:ext cx="7399661" cy="2103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F7C854-C87E-C373-C84A-FA4911823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556" y="4754880"/>
            <a:ext cx="7414903" cy="21033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EE54DA-2C03-C60E-2162-7CFAC3579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3556" y="7366589"/>
            <a:ext cx="7399661" cy="20499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E6C43C-1286-2A27-0237-CEC30110F015}"/>
              </a:ext>
            </a:extLst>
          </p:cNvPr>
          <p:cNvSpPr/>
          <p:nvPr/>
        </p:nvSpPr>
        <p:spPr>
          <a:xfrm>
            <a:off x="1752600" y="3543300"/>
            <a:ext cx="5105400" cy="1040540"/>
          </a:xfrm>
          <a:prstGeom prst="rect">
            <a:avLst/>
          </a:prstGeom>
          <a:solidFill>
            <a:srgbClr val="E6E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0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BC6E7-7F85-D203-47CC-F7317C02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원, 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619E1A5B-FD61-FE42-07D9-31D083EC1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18288000" cy="10287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15A228-C077-38CA-C534-E82C9FB8D2D6}"/>
              </a:ext>
            </a:extLst>
          </p:cNvPr>
          <p:cNvSpPr txBox="1"/>
          <p:nvPr/>
        </p:nvSpPr>
        <p:spPr>
          <a:xfrm>
            <a:off x="1066800" y="1453823"/>
            <a:ext cx="3733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0~30mile(0~50Km/h)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3DB6D5-2B43-1B39-1076-3FE073B2366A}"/>
              </a:ext>
            </a:extLst>
          </p:cNvPr>
          <p:cNvCxnSpPr/>
          <p:nvPr/>
        </p:nvCxnSpPr>
        <p:spPr>
          <a:xfrm>
            <a:off x="6400800" y="3619500"/>
            <a:ext cx="13716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8C430-E8C1-B21F-B9F8-DD7BD3BC52BD}"/>
              </a:ext>
            </a:extLst>
          </p:cNvPr>
          <p:cNvCxnSpPr>
            <a:cxnSpLocks/>
          </p:cNvCxnSpPr>
          <p:nvPr/>
        </p:nvCxnSpPr>
        <p:spPr>
          <a:xfrm flipH="1">
            <a:off x="9372600" y="5829300"/>
            <a:ext cx="533400" cy="53340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23A7-445B-A4C4-A4E4-8172BEF297F9}"/>
              </a:ext>
            </a:extLst>
          </p:cNvPr>
          <p:cNvCxnSpPr/>
          <p:nvPr/>
        </p:nvCxnSpPr>
        <p:spPr>
          <a:xfrm>
            <a:off x="10668000" y="8039100"/>
            <a:ext cx="13716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1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D7A8-950A-CDF5-EF68-7C4DA85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F8846DB-1981-F465-B8A2-10AD8B09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5" t="25009" r="18407" b="14968"/>
          <a:stretch/>
        </p:blipFill>
        <p:spPr>
          <a:xfrm>
            <a:off x="0" y="-1"/>
            <a:ext cx="18288000" cy="103100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AB19B6-F647-5894-734F-010F93A3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137" y="1772477"/>
            <a:ext cx="7838343" cy="8514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0BB3F9-FA0A-2C84-FE73-88D463B62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834824"/>
            <a:ext cx="7467600" cy="350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301699-4B2C-0C2C-C97F-372805053BA6}"/>
              </a:ext>
            </a:extLst>
          </p:cNvPr>
          <p:cNvSpPr/>
          <p:nvPr/>
        </p:nvSpPr>
        <p:spPr>
          <a:xfrm>
            <a:off x="2085316" y="2860705"/>
            <a:ext cx="5382284" cy="905292"/>
          </a:xfrm>
          <a:prstGeom prst="rect">
            <a:avLst/>
          </a:prstGeom>
          <a:solidFill>
            <a:srgbClr val="E6E0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9C55FF-CDF3-D919-B019-74F8A89E1CA9}"/>
              </a:ext>
            </a:extLst>
          </p:cNvPr>
          <p:cNvSpPr/>
          <p:nvPr/>
        </p:nvSpPr>
        <p:spPr>
          <a:xfrm>
            <a:off x="9447918" y="1772477"/>
            <a:ext cx="8840082" cy="8514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A96D03BE-7070-3E33-66B2-23CFBEE35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" y="1993368"/>
            <a:ext cx="8934003" cy="65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13</Words>
  <Application>Microsoft Office PowerPoint</Application>
  <PresentationFormat>사용자 지정</PresentationFormat>
  <Paragraphs>6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jisoung20@outlook.kr</cp:lastModifiedBy>
  <cp:revision>26</cp:revision>
  <dcterms:created xsi:type="dcterms:W3CDTF">2024-01-19T20:02:17Z</dcterms:created>
  <dcterms:modified xsi:type="dcterms:W3CDTF">2024-01-21T08:23:46Z</dcterms:modified>
</cp:coreProperties>
</file>